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404" r:id="rId3"/>
    <p:sldId id="397" r:id="rId4"/>
    <p:sldId id="398" r:id="rId5"/>
    <p:sldId id="399" r:id="rId6"/>
    <p:sldId id="400" r:id="rId7"/>
    <p:sldId id="401" r:id="rId8"/>
    <p:sldId id="407" r:id="rId9"/>
  </p:sldIdLst>
  <p:sldSz cx="9144000" cy="5715000" type="screen16x1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79E"/>
    <a:srgbClr val="235591"/>
    <a:srgbClr val="B40000"/>
    <a:srgbClr val="00FF00"/>
    <a:srgbClr val="30DC5D"/>
    <a:srgbClr val="00CC66"/>
    <a:srgbClr val="00CC00"/>
    <a:srgbClr val="EBF2F9"/>
    <a:srgbClr val="F7EFEF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767" autoAdjust="0"/>
  </p:normalViewPr>
  <p:slideViewPr>
    <p:cSldViewPr>
      <p:cViewPr varScale="1">
        <p:scale>
          <a:sx n="101" d="100"/>
          <a:sy n="101" d="100"/>
        </p:scale>
        <p:origin x="-778" y="-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788"/>
    </p:cViewPr>
  </p:sorterViewPr>
  <p:notesViewPr>
    <p:cSldViewPr>
      <p:cViewPr>
        <p:scale>
          <a:sx n="70" d="100"/>
          <a:sy n="70" d="100"/>
        </p:scale>
        <p:origin x="-4134" y="-3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47358556355692E-2"/>
          <c:y val="5.670184299301647E-2"/>
          <c:w val="0.89393900469275744"/>
          <c:h val="0.5292294092148294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Фроловское </c:v>
                </c:pt>
                <c:pt idx="2">
                  <c:v>Кукуштанское </c:v>
                </c:pt>
                <c:pt idx="3">
                  <c:v>Усть-Качкинское </c:v>
                </c:pt>
                <c:pt idx="4">
                  <c:v>Пальниковское </c:v>
                </c:pt>
                <c:pt idx="5">
                  <c:v>Лобановское </c:v>
                </c:pt>
                <c:pt idx="6">
                  <c:v>Гамовское </c:v>
                </c:pt>
                <c:pt idx="7">
                  <c:v>Юго-Камское </c:v>
                </c:pt>
                <c:pt idx="8">
                  <c:v>Двуреченское </c:v>
                </c:pt>
                <c:pt idx="9">
                  <c:v>Юговское </c:v>
                </c:pt>
                <c:pt idx="10">
                  <c:v>Хохловское </c:v>
                </c:pt>
                <c:pt idx="11">
                  <c:v>Кондратовское </c:v>
                </c:pt>
                <c:pt idx="12">
                  <c:v>Култаевское </c:v>
                </c:pt>
                <c:pt idx="13">
                  <c:v>Сылвенское </c:v>
                </c:pt>
                <c:pt idx="14">
                  <c:v>Платошинское </c:v>
                </c:pt>
                <c:pt idx="15">
                  <c:v>Савинское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25.947397613233214</c:v>
                </c:pt>
                <c:pt idx="1">
                  <c:v>52.39847302041558</c:v>
                </c:pt>
                <c:pt idx="2">
                  <c:v>45.826442242276386</c:v>
                </c:pt>
                <c:pt idx="3">
                  <c:v>52.215810740475376</c:v>
                </c:pt>
                <c:pt idx="4">
                  <c:v>37.464141230719783</c:v>
                </c:pt>
                <c:pt idx="5">
                  <c:v>44.553905523379086</c:v>
                </c:pt>
                <c:pt idx="6">
                  <c:v>43.290293753443429</c:v>
                </c:pt>
                <c:pt idx="7">
                  <c:v>26.66943023364497</c:v>
                </c:pt>
                <c:pt idx="8">
                  <c:v>43.466097022751455</c:v>
                </c:pt>
                <c:pt idx="9">
                  <c:v>21.665427578101141</c:v>
                </c:pt>
                <c:pt idx="10">
                  <c:v>47.081335204644532</c:v>
                </c:pt>
                <c:pt idx="11">
                  <c:v>43.422534251932554</c:v>
                </c:pt>
                <c:pt idx="12">
                  <c:v>29.257197650933186</c:v>
                </c:pt>
                <c:pt idx="13">
                  <c:v>44.277754326597289</c:v>
                </c:pt>
                <c:pt idx="14">
                  <c:v>28.474030258930817</c:v>
                </c:pt>
                <c:pt idx="15">
                  <c:v>17.948721618598967</c:v>
                </c:pt>
                <c:pt idx="16">
                  <c:v>41.493212257141032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80225951484458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459336900988352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70843861955815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980225951484458E-2"/>
                  <c:y val="-4.3596127794335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163130191302548E-2"/>
                  <c:y val="-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76882877802985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065035487715657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374527364757156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585924538211764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797321711666371E-2"/>
                  <c:y val="-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276432661170265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487829834624873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69922700807938E-2"/>
                  <c:y val="-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276432661170265E-2"/>
                  <c:y val="-4.8517868073952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487939622137731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699227008079484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Фроловское </c:v>
                </c:pt>
                <c:pt idx="2">
                  <c:v>Кукуштанское </c:v>
                </c:pt>
                <c:pt idx="3">
                  <c:v>Усть-Качкинское </c:v>
                </c:pt>
                <c:pt idx="4">
                  <c:v>Пальниковское </c:v>
                </c:pt>
                <c:pt idx="5">
                  <c:v>Лобановское </c:v>
                </c:pt>
                <c:pt idx="6">
                  <c:v>Гамовское </c:v>
                </c:pt>
                <c:pt idx="7">
                  <c:v>Юго-Камское </c:v>
                </c:pt>
                <c:pt idx="8">
                  <c:v>Двуреченское </c:v>
                </c:pt>
                <c:pt idx="9">
                  <c:v>Юговское </c:v>
                </c:pt>
                <c:pt idx="10">
                  <c:v>Хохловское </c:v>
                </c:pt>
                <c:pt idx="11">
                  <c:v>Кондратовское </c:v>
                </c:pt>
                <c:pt idx="12">
                  <c:v>Култаевское </c:v>
                </c:pt>
                <c:pt idx="13">
                  <c:v>Сылвенское </c:v>
                </c:pt>
                <c:pt idx="14">
                  <c:v>Платошинское </c:v>
                </c:pt>
                <c:pt idx="15">
                  <c:v>Савинское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106.66821846287078</c:v>
                </c:pt>
                <c:pt idx="1">
                  <c:v>105.49954852682339</c:v>
                </c:pt>
                <c:pt idx="2">
                  <c:v>104.35867007992599</c:v>
                </c:pt>
                <c:pt idx="3">
                  <c:v>102.79990717733043</c:v>
                </c:pt>
                <c:pt idx="4">
                  <c:v>102.66100299076761</c:v>
                </c:pt>
                <c:pt idx="5">
                  <c:v>101.1951653024951</c:v>
                </c:pt>
                <c:pt idx="6">
                  <c:v>100.71367358787882</c:v>
                </c:pt>
                <c:pt idx="7">
                  <c:v>100.20018004180939</c:v>
                </c:pt>
                <c:pt idx="8">
                  <c:v>100.06628003870084</c:v>
                </c:pt>
                <c:pt idx="9">
                  <c:v>99.494955218890524</c:v>
                </c:pt>
                <c:pt idx="10">
                  <c:v>98.749899463421926</c:v>
                </c:pt>
                <c:pt idx="11">
                  <c:v>97.07694845841057</c:v>
                </c:pt>
                <c:pt idx="12">
                  <c:v>96.439716863854713</c:v>
                </c:pt>
                <c:pt idx="13">
                  <c:v>91.104838441670125</c:v>
                </c:pt>
                <c:pt idx="14">
                  <c:v>89.59354926087147</c:v>
                </c:pt>
                <c:pt idx="15">
                  <c:v>79.822742864490067</c:v>
                </c:pt>
                <c:pt idx="16">
                  <c:v>79.704586371883508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2.3913916050319568E-2"/>
                  <c:y val="-2.7890895061459215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Фроловское </c:v>
                </c:pt>
                <c:pt idx="2">
                  <c:v>Кукуштанское </c:v>
                </c:pt>
                <c:pt idx="3">
                  <c:v>Усть-Качкинское </c:v>
                </c:pt>
                <c:pt idx="4">
                  <c:v>Пальниковское </c:v>
                </c:pt>
                <c:pt idx="5">
                  <c:v>Лобановское </c:v>
                </c:pt>
                <c:pt idx="6">
                  <c:v>Гамовское </c:v>
                </c:pt>
                <c:pt idx="7">
                  <c:v>Юго-Камское </c:v>
                </c:pt>
                <c:pt idx="8">
                  <c:v>Двуреченское </c:v>
                </c:pt>
                <c:pt idx="9">
                  <c:v>Юговское </c:v>
                </c:pt>
                <c:pt idx="10">
                  <c:v>Хохловское </c:v>
                </c:pt>
                <c:pt idx="11">
                  <c:v>Кондратовское </c:v>
                </c:pt>
                <c:pt idx="12">
                  <c:v>Култаевское </c:v>
                </c:pt>
                <c:pt idx="13">
                  <c:v>Сылвенское </c:v>
                </c:pt>
                <c:pt idx="14">
                  <c:v>Платошинское </c:v>
                </c:pt>
                <c:pt idx="15">
                  <c:v>Савинское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97.4</c:v>
                </c:pt>
                <c:pt idx="1">
                  <c:v>97.4</c:v>
                </c:pt>
                <c:pt idx="2">
                  <c:v>97.4</c:v>
                </c:pt>
                <c:pt idx="3">
                  <c:v>97.4</c:v>
                </c:pt>
                <c:pt idx="4">
                  <c:v>97.4</c:v>
                </c:pt>
                <c:pt idx="5">
                  <c:v>97.4</c:v>
                </c:pt>
                <c:pt idx="6">
                  <c:v>97.4</c:v>
                </c:pt>
                <c:pt idx="7">
                  <c:v>97.4</c:v>
                </c:pt>
                <c:pt idx="8">
                  <c:v>97.4</c:v>
                </c:pt>
                <c:pt idx="9">
                  <c:v>97.4</c:v>
                </c:pt>
                <c:pt idx="10">
                  <c:v>97.4</c:v>
                </c:pt>
                <c:pt idx="11">
                  <c:v>97.4</c:v>
                </c:pt>
                <c:pt idx="12">
                  <c:v>97.4</c:v>
                </c:pt>
                <c:pt idx="13">
                  <c:v>97.4</c:v>
                </c:pt>
                <c:pt idx="14">
                  <c:v>97.4</c:v>
                </c:pt>
                <c:pt idx="15">
                  <c:v>97.4</c:v>
                </c:pt>
                <c:pt idx="16">
                  <c:v>97.4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33280"/>
        <c:axId val="118434816"/>
      </c:lineChart>
      <c:catAx>
        <c:axId val="118433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8434816"/>
        <c:crosses val="autoZero"/>
        <c:auto val="1"/>
        <c:lblAlgn val="ctr"/>
        <c:lblOffset val="100"/>
        <c:noMultiLvlLbl val="0"/>
      </c:catAx>
      <c:valAx>
        <c:axId val="118434816"/>
        <c:scaling>
          <c:orientation val="minMax"/>
          <c:max val="16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2.0166365246649938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8433280"/>
        <c:crosses val="autoZero"/>
        <c:crossBetween val="between"/>
        <c:majorUnit val="2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96522309711289E-2"/>
          <c:y val="9.9358540224118538E-2"/>
          <c:w val="0.90652569991251097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1"/>
              <c:layout>
                <c:manualLayout>
                  <c:x val="-2.5388888888888888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55664916885289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675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675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927274715660542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Пальниковское </c:v>
                </c:pt>
                <c:pt idx="2">
                  <c:v>Савинское </c:v>
                </c:pt>
                <c:pt idx="3">
                  <c:v>Фроловское </c:v>
                </c:pt>
                <c:pt idx="4">
                  <c:v>Заболотское </c:v>
                </c:pt>
                <c:pt idx="5">
                  <c:v>Кондратовское </c:v>
                </c:pt>
                <c:pt idx="6">
                  <c:v>Лобановское </c:v>
                </c:pt>
                <c:pt idx="7">
                  <c:v>Гамовское </c:v>
                </c:pt>
                <c:pt idx="8">
                  <c:v>Платошинское </c:v>
                </c:pt>
                <c:pt idx="9">
                  <c:v>Усть-Качкинское </c:v>
                </c:pt>
                <c:pt idx="10">
                  <c:v>Сылвенское </c:v>
                </c:pt>
                <c:pt idx="11">
                  <c:v>Двуреченское </c:v>
                </c:pt>
                <c:pt idx="12">
                  <c:v>Хохловское </c:v>
                </c:pt>
                <c:pt idx="13">
                  <c:v>Юговское </c:v>
                </c:pt>
                <c:pt idx="14">
                  <c:v>Юго-Камское </c:v>
                </c:pt>
                <c:pt idx="15">
                  <c:v>Култаевское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27.770671279927271</c:v>
                </c:pt>
                <c:pt idx="1">
                  <c:v>42.156089641376518</c:v>
                </c:pt>
                <c:pt idx="2">
                  <c:v>21.434833568794069</c:v>
                </c:pt>
                <c:pt idx="3">
                  <c:v>35.366663735473992</c:v>
                </c:pt>
                <c:pt idx="4">
                  <c:v>22.458239009944499</c:v>
                </c:pt>
                <c:pt idx="5">
                  <c:v>22.66725035646375</c:v>
                </c:pt>
                <c:pt idx="6">
                  <c:v>29.022048915441395</c:v>
                </c:pt>
                <c:pt idx="7">
                  <c:v>29.752435337765988</c:v>
                </c:pt>
                <c:pt idx="8">
                  <c:v>31.516888589406545</c:v>
                </c:pt>
                <c:pt idx="9">
                  <c:v>37.261603107845367</c:v>
                </c:pt>
                <c:pt idx="10">
                  <c:v>29.474897468975193</c:v>
                </c:pt>
                <c:pt idx="11">
                  <c:v>37.35518841220064</c:v>
                </c:pt>
                <c:pt idx="12">
                  <c:v>38.450180519582453</c:v>
                </c:pt>
                <c:pt idx="13">
                  <c:v>16.079640227438187</c:v>
                </c:pt>
                <c:pt idx="14">
                  <c:v>23.383159176240095</c:v>
                </c:pt>
                <c:pt idx="15">
                  <c:v>19.803160064707054</c:v>
                </c:pt>
                <c:pt idx="16">
                  <c:v>26.157087668036972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6482830271216097E-2"/>
                  <c:y val="-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927165354330708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871609798775152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093832020997374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944444444444445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611220472440845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166666666666666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779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998283027121609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Пальниковское </c:v>
                </c:pt>
                <c:pt idx="2">
                  <c:v>Савинское </c:v>
                </c:pt>
                <c:pt idx="3">
                  <c:v>Фроловское </c:v>
                </c:pt>
                <c:pt idx="4">
                  <c:v>Заболотское </c:v>
                </c:pt>
                <c:pt idx="5">
                  <c:v>Кондратовское </c:v>
                </c:pt>
                <c:pt idx="6">
                  <c:v>Лобановское </c:v>
                </c:pt>
                <c:pt idx="7">
                  <c:v>Гамовское </c:v>
                </c:pt>
                <c:pt idx="8">
                  <c:v>Платошинское </c:v>
                </c:pt>
                <c:pt idx="9">
                  <c:v>Усть-Качкинское </c:v>
                </c:pt>
                <c:pt idx="10">
                  <c:v>Сылвенское </c:v>
                </c:pt>
                <c:pt idx="11">
                  <c:v>Двуреченское </c:v>
                </c:pt>
                <c:pt idx="12">
                  <c:v>Хохловское </c:v>
                </c:pt>
                <c:pt idx="13">
                  <c:v>Юговское </c:v>
                </c:pt>
                <c:pt idx="14">
                  <c:v>Юго-Камское </c:v>
                </c:pt>
                <c:pt idx="15">
                  <c:v>Култаевское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131.29524213216007</c:v>
                </c:pt>
                <c:pt idx="1">
                  <c:v>115.4681172079727</c:v>
                </c:pt>
                <c:pt idx="2">
                  <c:v>115.3346414555833</c:v>
                </c:pt>
                <c:pt idx="3">
                  <c:v>113.89766659128368</c:v>
                </c:pt>
                <c:pt idx="4">
                  <c:v>111.34298288846809</c:v>
                </c:pt>
                <c:pt idx="5">
                  <c:v>105.49587883093676</c:v>
                </c:pt>
                <c:pt idx="6">
                  <c:v>103.22091765687182</c:v>
                </c:pt>
                <c:pt idx="7">
                  <c:v>102.58753958331432</c:v>
                </c:pt>
                <c:pt idx="8">
                  <c:v>101.89626393048259</c:v>
                </c:pt>
                <c:pt idx="9">
                  <c:v>101.68368204245613</c:v>
                </c:pt>
                <c:pt idx="10">
                  <c:v>101.13012212177883</c:v>
                </c:pt>
                <c:pt idx="11">
                  <c:v>100.69449821297309</c:v>
                </c:pt>
                <c:pt idx="12">
                  <c:v>99.30974890976313</c:v>
                </c:pt>
                <c:pt idx="13">
                  <c:v>99.119493282585836</c:v>
                </c:pt>
                <c:pt idx="14">
                  <c:v>95.907561724623889</c:v>
                </c:pt>
                <c:pt idx="15">
                  <c:v>93.927595966177321</c:v>
                </c:pt>
                <c:pt idx="16">
                  <c:v>73.017100918140912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9.7557961504811906E-3"/>
                  <c:y val="-2.8301120825148681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Пальниковское </c:v>
                </c:pt>
                <c:pt idx="2">
                  <c:v>Савинское </c:v>
                </c:pt>
                <c:pt idx="3">
                  <c:v>Фроловское </c:v>
                </c:pt>
                <c:pt idx="4">
                  <c:v>Заболотское </c:v>
                </c:pt>
                <c:pt idx="5">
                  <c:v>Кондратовское </c:v>
                </c:pt>
                <c:pt idx="6">
                  <c:v>Лобановское </c:v>
                </c:pt>
                <c:pt idx="7">
                  <c:v>Гамовское </c:v>
                </c:pt>
                <c:pt idx="8">
                  <c:v>Платошинское </c:v>
                </c:pt>
                <c:pt idx="9">
                  <c:v>Усть-Качкинское </c:v>
                </c:pt>
                <c:pt idx="10">
                  <c:v>Сылвенское </c:v>
                </c:pt>
                <c:pt idx="11">
                  <c:v>Двуреченское </c:v>
                </c:pt>
                <c:pt idx="12">
                  <c:v>Хохловское </c:v>
                </c:pt>
                <c:pt idx="13">
                  <c:v>Юговское </c:v>
                </c:pt>
                <c:pt idx="14">
                  <c:v>Юго-Камское </c:v>
                </c:pt>
                <c:pt idx="15">
                  <c:v>Култаевское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102.5</c:v>
                </c:pt>
                <c:pt idx="1">
                  <c:v>102.5</c:v>
                </c:pt>
                <c:pt idx="2">
                  <c:v>102.5</c:v>
                </c:pt>
                <c:pt idx="3">
                  <c:v>102.5</c:v>
                </c:pt>
                <c:pt idx="4">
                  <c:v>102.5</c:v>
                </c:pt>
                <c:pt idx="5">
                  <c:v>102.5</c:v>
                </c:pt>
                <c:pt idx="6">
                  <c:v>102.5</c:v>
                </c:pt>
                <c:pt idx="7">
                  <c:v>102.5</c:v>
                </c:pt>
                <c:pt idx="8">
                  <c:v>102.5</c:v>
                </c:pt>
                <c:pt idx="9">
                  <c:v>102.5</c:v>
                </c:pt>
                <c:pt idx="10">
                  <c:v>102.5</c:v>
                </c:pt>
                <c:pt idx="11">
                  <c:v>102.5</c:v>
                </c:pt>
                <c:pt idx="12">
                  <c:v>102.5</c:v>
                </c:pt>
                <c:pt idx="13">
                  <c:v>102.5</c:v>
                </c:pt>
                <c:pt idx="14">
                  <c:v>102.5</c:v>
                </c:pt>
                <c:pt idx="15">
                  <c:v>102.5</c:v>
                </c:pt>
                <c:pt idx="16">
                  <c:v>102.5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564352"/>
        <c:axId val="138565888"/>
      </c:lineChart>
      <c:catAx>
        <c:axId val="138564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8565888"/>
        <c:crosses val="autoZero"/>
        <c:auto val="1"/>
        <c:lblAlgn val="ctr"/>
        <c:lblOffset val="100"/>
        <c:noMultiLvlLbl val="0"/>
      </c:catAx>
      <c:valAx>
        <c:axId val="1385658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2489829396325454E-2"/>
              <c:y val="6.8462746288057541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856435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44625912715911E-2"/>
          <c:y val="0.1014092814887029"/>
          <c:w val="0.91767021406223681"/>
          <c:h val="0.4759085861201847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0"/>
              <c:layout>
                <c:manualLayout>
                  <c:x val="-3.073131422209010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33871279547411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553619595897669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2419761211620261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65689722042237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Савинское </c:v>
                </c:pt>
                <c:pt idx="2">
                  <c:v>Заболотское </c:v>
                </c:pt>
                <c:pt idx="3">
                  <c:v>Фроловское </c:v>
                </c:pt>
                <c:pt idx="4">
                  <c:v>Двуреченское </c:v>
                </c:pt>
                <c:pt idx="5">
                  <c:v>Лобановское </c:v>
                </c:pt>
                <c:pt idx="6">
                  <c:v>Кондратовское </c:v>
                </c:pt>
                <c:pt idx="7">
                  <c:v>Гамовское </c:v>
                </c:pt>
                <c:pt idx="8">
                  <c:v>Кукуштанское </c:v>
                </c:pt>
                <c:pt idx="9">
                  <c:v>Юговское</c:v>
                </c:pt>
                <c:pt idx="10">
                  <c:v>Сылвенское </c:v>
                </c:pt>
                <c:pt idx="11">
                  <c:v>Платошинское </c:v>
                </c:pt>
                <c:pt idx="12">
                  <c:v>Усть-Качкинское </c:v>
                </c:pt>
                <c:pt idx="13">
                  <c:v>Пальниковское </c:v>
                </c:pt>
                <c:pt idx="14">
                  <c:v>Бершетское</c:v>
                </c:pt>
                <c:pt idx="15">
                  <c:v>Хохловское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48.993166000062985</c:v>
                </c:pt>
                <c:pt idx="1">
                  <c:v>42.951133501259442</c:v>
                </c:pt>
                <c:pt idx="2">
                  <c:v>48.527272727272731</c:v>
                </c:pt>
                <c:pt idx="3">
                  <c:v>54.755850135897056</c:v>
                </c:pt>
                <c:pt idx="4">
                  <c:v>48.818913043478261</c:v>
                </c:pt>
                <c:pt idx="5">
                  <c:v>46.859926918392205</c:v>
                </c:pt>
                <c:pt idx="6">
                  <c:v>38.364183006535953</c:v>
                </c:pt>
                <c:pt idx="7">
                  <c:v>38.578974358974357</c:v>
                </c:pt>
                <c:pt idx="8">
                  <c:v>44.936</c:v>
                </c:pt>
                <c:pt idx="9">
                  <c:v>41.32459167241776</c:v>
                </c:pt>
                <c:pt idx="10">
                  <c:v>42.342785914615142</c:v>
                </c:pt>
                <c:pt idx="11">
                  <c:v>42.078616999382596</c:v>
                </c:pt>
                <c:pt idx="12">
                  <c:v>45.29162667268929</c:v>
                </c:pt>
                <c:pt idx="13">
                  <c:v>41.685205784204669</c:v>
                </c:pt>
                <c:pt idx="14">
                  <c:v>43.772373540856037</c:v>
                </c:pt>
                <c:pt idx="15">
                  <c:v>37.068965517241381</c:v>
                </c:pt>
                <c:pt idx="16">
                  <c:v>43.140730717185392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4611136885812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55350994224213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553509942242103E-2"/>
                  <c:y val="-3.2693850082151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160908515626138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731314222090102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Савинское </c:v>
                </c:pt>
                <c:pt idx="2">
                  <c:v>Заболотское </c:v>
                </c:pt>
                <c:pt idx="3">
                  <c:v>Фроловское </c:v>
                </c:pt>
                <c:pt idx="4">
                  <c:v>Двуреченское </c:v>
                </c:pt>
                <c:pt idx="5">
                  <c:v>Лобановское </c:v>
                </c:pt>
                <c:pt idx="6">
                  <c:v>Кондратовское </c:v>
                </c:pt>
                <c:pt idx="7">
                  <c:v>Гамовское </c:v>
                </c:pt>
                <c:pt idx="8">
                  <c:v>Кукуштанское </c:v>
                </c:pt>
                <c:pt idx="9">
                  <c:v>Юговское</c:v>
                </c:pt>
                <c:pt idx="10">
                  <c:v>Сылвенское </c:v>
                </c:pt>
                <c:pt idx="11">
                  <c:v>Платошинское </c:v>
                </c:pt>
                <c:pt idx="12">
                  <c:v>Усть-Качкинское </c:v>
                </c:pt>
                <c:pt idx="13">
                  <c:v>Пальниковское </c:v>
                </c:pt>
                <c:pt idx="14">
                  <c:v>Бершетское</c:v>
                </c:pt>
                <c:pt idx="15">
                  <c:v>Хохловское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141.42545454545456</c:v>
                </c:pt>
                <c:pt idx="1">
                  <c:v>127.72734082397004</c:v>
                </c:pt>
                <c:pt idx="2">
                  <c:v>118.62222222222223</c:v>
                </c:pt>
                <c:pt idx="3">
                  <c:v>116.15545243619489</c:v>
                </c:pt>
                <c:pt idx="4">
                  <c:v>112.11532700948577</c:v>
                </c:pt>
                <c:pt idx="5">
                  <c:v>108.31081081081079</c:v>
                </c:pt>
                <c:pt idx="6">
                  <c:v>105.5705035971223</c:v>
                </c:pt>
                <c:pt idx="7">
                  <c:v>104.7028531663187</c:v>
                </c:pt>
                <c:pt idx="8">
                  <c:v>101.18289900324247</c:v>
                </c:pt>
                <c:pt idx="9">
                  <c:v>100.63753501400561</c:v>
                </c:pt>
                <c:pt idx="10">
                  <c:v>97.194563662374819</c:v>
                </c:pt>
                <c:pt idx="11">
                  <c:v>91.195361284567355</c:v>
                </c:pt>
                <c:pt idx="12">
                  <c:v>90.58325334537858</c:v>
                </c:pt>
                <c:pt idx="13">
                  <c:v>88.176470588235304</c:v>
                </c:pt>
                <c:pt idx="14">
                  <c:v>87.544747081712075</c:v>
                </c:pt>
                <c:pt idx="15">
                  <c:v>86.558441558441572</c:v>
                </c:pt>
                <c:pt idx="16">
                  <c:v>86.281461434370783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6.9630071330799527E-3"/>
                  <c:y val="-3.1172313617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Савинское </c:v>
                </c:pt>
                <c:pt idx="2">
                  <c:v>Заболотское </c:v>
                </c:pt>
                <c:pt idx="3">
                  <c:v>Фроловское </c:v>
                </c:pt>
                <c:pt idx="4">
                  <c:v>Двуреченское </c:v>
                </c:pt>
                <c:pt idx="5">
                  <c:v>Лобановское </c:v>
                </c:pt>
                <c:pt idx="6">
                  <c:v>Кондратовское </c:v>
                </c:pt>
                <c:pt idx="7">
                  <c:v>Гамовское </c:v>
                </c:pt>
                <c:pt idx="8">
                  <c:v>Кукуштанское </c:v>
                </c:pt>
                <c:pt idx="9">
                  <c:v>Юговское</c:v>
                </c:pt>
                <c:pt idx="10">
                  <c:v>Сылвенское </c:v>
                </c:pt>
                <c:pt idx="11">
                  <c:v>Платошинское </c:v>
                </c:pt>
                <c:pt idx="12">
                  <c:v>Усть-Качкинское </c:v>
                </c:pt>
                <c:pt idx="13">
                  <c:v>Пальниковское </c:v>
                </c:pt>
                <c:pt idx="14">
                  <c:v>Бершетское</c:v>
                </c:pt>
                <c:pt idx="15">
                  <c:v>Хохловское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112.1</c:v>
                </c:pt>
                <c:pt idx="1">
                  <c:v>112.1</c:v>
                </c:pt>
                <c:pt idx="2">
                  <c:v>112.1</c:v>
                </c:pt>
                <c:pt idx="3">
                  <c:v>112.1</c:v>
                </c:pt>
                <c:pt idx="4">
                  <c:v>112.1</c:v>
                </c:pt>
                <c:pt idx="5">
                  <c:v>112.1</c:v>
                </c:pt>
                <c:pt idx="6">
                  <c:v>112.1</c:v>
                </c:pt>
                <c:pt idx="7">
                  <c:v>112.1</c:v>
                </c:pt>
                <c:pt idx="8">
                  <c:v>112.1</c:v>
                </c:pt>
                <c:pt idx="9">
                  <c:v>112.1</c:v>
                </c:pt>
                <c:pt idx="10">
                  <c:v>112.1</c:v>
                </c:pt>
                <c:pt idx="11">
                  <c:v>112.1</c:v>
                </c:pt>
                <c:pt idx="12">
                  <c:v>112.1</c:v>
                </c:pt>
                <c:pt idx="13">
                  <c:v>112.1</c:v>
                </c:pt>
                <c:pt idx="14">
                  <c:v>112.1</c:v>
                </c:pt>
                <c:pt idx="15">
                  <c:v>112.1</c:v>
                </c:pt>
                <c:pt idx="16">
                  <c:v>112.1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205632"/>
        <c:axId val="135207168"/>
      </c:lineChart>
      <c:catAx>
        <c:axId val="135205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5207168"/>
        <c:crosses val="autoZero"/>
        <c:auto val="1"/>
        <c:lblAlgn val="ctr"/>
        <c:lblOffset val="100"/>
        <c:noMultiLvlLbl val="0"/>
      </c:catAx>
      <c:valAx>
        <c:axId val="13520716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5497022190500639E-2"/>
              <c:y val="4.836478429817774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205632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5507930133848E-2"/>
          <c:y val="8.5482842412350046E-2"/>
          <c:w val="0.91219532806339143"/>
          <c:h val="0.47517893914386616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469931698633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50678417148209E-2"/>
                  <c:y val="-4.421285765240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506784171482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06784171482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128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346993169863372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345343010251866E-2"/>
                  <c:y val="-2.868812431725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Сылвенское </c:v>
                </c:pt>
                <c:pt idx="2">
                  <c:v>Кукуштанское </c:v>
                </c:pt>
                <c:pt idx="3">
                  <c:v>Пальниковское </c:v>
                </c:pt>
                <c:pt idx="4">
                  <c:v>Заболотское </c:v>
                </c:pt>
                <c:pt idx="5">
                  <c:v>Платошинское </c:v>
                </c:pt>
                <c:pt idx="6">
                  <c:v>Двуреченское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Култаевское </c:v>
                </c:pt>
                <c:pt idx="11">
                  <c:v>Фроловское </c:v>
                </c:pt>
                <c:pt idx="12">
                  <c:v>Юговское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55.250555418415203</c:v>
                </c:pt>
                <c:pt idx="1">
                  <c:v>57.728538420522533</c:v>
                </c:pt>
                <c:pt idx="2">
                  <c:v>57.861960639379106</c:v>
                </c:pt>
                <c:pt idx="3">
                  <c:v>57.826712966884052</c:v>
                </c:pt>
                <c:pt idx="4">
                  <c:v>57.60880644174906</c:v>
                </c:pt>
                <c:pt idx="5">
                  <c:v>57.658310389798572</c:v>
                </c:pt>
                <c:pt idx="6">
                  <c:v>57.710827479304768</c:v>
                </c:pt>
                <c:pt idx="7">
                  <c:v>57.435567010309271</c:v>
                </c:pt>
                <c:pt idx="8">
                  <c:v>57.845976928882024</c:v>
                </c:pt>
                <c:pt idx="9">
                  <c:v>57.798027322714141</c:v>
                </c:pt>
                <c:pt idx="10">
                  <c:v>57.785941966089517</c:v>
                </c:pt>
                <c:pt idx="11">
                  <c:v>57.769411604374632</c:v>
                </c:pt>
                <c:pt idx="12">
                  <c:v>57.760117016089715</c:v>
                </c:pt>
                <c:pt idx="13">
                  <c:v>57.737816307403932</c:v>
                </c:pt>
                <c:pt idx="14">
                  <c:v>57.72357723577236</c:v>
                </c:pt>
                <c:pt idx="15">
                  <c:v>56.520569620253156</c:v>
                </c:pt>
                <c:pt idx="16">
                  <c:v>57.635028085841867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4382926121456726E-2"/>
                  <c:y val="-4.5607219448618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27028291164409E-2"/>
                  <c:y val="-3.3273324464003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928818005759073E-2"/>
                  <c:y val="-2.773709287392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06409681111077E-2"/>
                  <c:y val="-3.515490123443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49436615812401E-2"/>
                  <c:y val="-3.778982876311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511017332025784E-2"/>
                  <c:y val="-3.283361812220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120187170942466E-2"/>
                  <c:y val="-3.565229097004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598811195056641E-2"/>
                  <c:y val="-3.9829707221828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212214194517069E-2"/>
                  <c:y val="-3.9829707221828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212214194517069E-2"/>
                  <c:y val="-4.2435517481088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825617193977498E-2"/>
                  <c:y val="-4.1558569996987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7997817256123E-2"/>
                  <c:y val="-4.1558569996987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0893490352887847E-2"/>
                  <c:y val="-4.144859249313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0678417148209E-2"/>
                  <c:y val="-4.144859249313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825617193977498E-2"/>
                  <c:y val="-4.144859249313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120187170942518E-2"/>
                  <c:y val="-4.3944425248536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7713612910593753E-2"/>
                  <c:y val="-2.3318103364080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Сылвенское </c:v>
                </c:pt>
                <c:pt idx="2">
                  <c:v>Кукуштанское </c:v>
                </c:pt>
                <c:pt idx="3">
                  <c:v>Пальниковское </c:v>
                </c:pt>
                <c:pt idx="4">
                  <c:v>Заболотское </c:v>
                </c:pt>
                <c:pt idx="5">
                  <c:v>Платошинское </c:v>
                </c:pt>
                <c:pt idx="6">
                  <c:v>Двуреченское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Култаевское </c:v>
                </c:pt>
                <c:pt idx="11">
                  <c:v>Фроловское </c:v>
                </c:pt>
                <c:pt idx="12">
                  <c:v>Юговское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160.44444444444443</c:v>
                </c:pt>
                <c:pt idx="1">
                  <c:v>151.31609597018399</c:v>
                </c:pt>
                <c:pt idx="2">
                  <c:v>143.30434782608697</c:v>
                </c:pt>
                <c:pt idx="3">
                  <c:v>129.23717584705662</c:v>
                </c:pt>
                <c:pt idx="4">
                  <c:v>125.43275632490014</c:v>
                </c:pt>
                <c:pt idx="5">
                  <c:v>118.24665676077267</c:v>
                </c:pt>
                <c:pt idx="6">
                  <c:v>118.2331081081081</c:v>
                </c:pt>
                <c:pt idx="7">
                  <c:v>116.50112023898431</c:v>
                </c:pt>
                <c:pt idx="8">
                  <c:v>115.69195385776405</c:v>
                </c:pt>
                <c:pt idx="9">
                  <c:v>115.59605464542828</c:v>
                </c:pt>
                <c:pt idx="10">
                  <c:v>115.57188393217903</c:v>
                </c:pt>
                <c:pt idx="11">
                  <c:v>115.53882320874926</c:v>
                </c:pt>
                <c:pt idx="12">
                  <c:v>115.52023403217943</c:v>
                </c:pt>
                <c:pt idx="13">
                  <c:v>115.47563261480786</c:v>
                </c:pt>
                <c:pt idx="14">
                  <c:v>115.44715447154472</c:v>
                </c:pt>
                <c:pt idx="15">
                  <c:v>114.93243243243244</c:v>
                </c:pt>
                <c:pt idx="16">
                  <c:v>98.902619871478009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9805409125817193E-2"/>
                  <c:y val="-2.961123773114767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Сылвенское </c:v>
                </c:pt>
                <c:pt idx="2">
                  <c:v>Кукуштанское </c:v>
                </c:pt>
                <c:pt idx="3">
                  <c:v>Пальниковское </c:v>
                </c:pt>
                <c:pt idx="4">
                  <c:v>Заболотское </c:v>
                </c:pt>
                <c:pt idx="5">
                  <c:v>Платошинское </c:v>
                </c:pt>
                <c:pt idx="6">
                  <c:v>Двуреченское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Култаевское </c:v>
                </c:pt>
                <c:pt idx="11">
                  <c:v>Фроловское </c:v>
                </c:pt>
                <c:pt idx="12">
                  <c:v>Юговское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120.8</c:v>
                </c:pt>
                <c:pt idx="1">
                  <c:v>120.8</c:v>
                </c:pt>
                <c:pt idx="2">
                  <c:v>120.8</c:v>
                </c:pt>
                <c:pt idx="3">
                  <c:v>120.8</c:v>
                </c:pt>
                <c:pt idx="4">
                  <c:v>120.8</c:v>
                </c:pt>
                <c:pt idx="5">
                  <c:v>120.8</c:v>
                </c:pt>
                <c:pt idx="6">
                  <c:v>120.8</c:v>
                </c:pt>
                <c:pt idx="7">
                  <c:v>120.8</c:v>
                </c:pt>
                <c:pt idx="8">
                  <c:v>120.8</c:v>
                </c:pt>
                <c:pt idx="9">
                  <c:v>120.8</c:v>
                </c:pt>
                <c:pt idx="10">
                  <c:v>120.8</c:v>
                </c:pt>
                <c:pt idx="11">
                  <c:v>120.8</c:v>
                </c:pt>
                <c:pt idx="12">
                  <c:v>120.8</c:v>
                </c:pt>
                <c:pt idx="13">
                  <c:v>120.8</c:v>
                </c:pt>
                <c:pt idx="14">
                  <c:v>120.8</c:v>
                </c:pt>
                <c:pt idx="15">
                  <c:v>120.8</c:v>
                </c:pt>
                <c:pt idx="16">
                  <c:v>120.8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733248"/>
        <c:axId val="77743232"/>
      </c:lineChart>
      <c:catAx>
        <c:axId val="77733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77743232"/>
        <c:crosses val="autoZero"/>
        <c:auto val="1"/>
        <c:lblAlgn val="ctr"/>
        <c:lblOffset val="100"/>
        <c:noMultiLvlLbl val="0"/>
      </c:catAx>
      <c:valAx>
        <c:axId val="77743232"/>
        <c:scaling>
          <c:orientation val="minMax"/>
          <c:max val="2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2658102082799714E-2"/>
              <c:y val="1.664804982801652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7733248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95691163604548E-2"/>
          <c:y val="0.15496159258657871"/>
          <c:w val="0.92031419510061241"/>
          <c:h val="0.4476489791732542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3"/>
              <c:layout>
                <c:manualLayout>
                  <c:x val="-2.8366529090461733E-2"/>
                  <c:y val="4.0056268676699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246719160104885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7.0505249343832017E-3"/>
                  <c:y val="9.412196209553580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Кукуштанское </c:v>
                </c:pt>
                <c:pt idx="2">
                  <c:v>Лобановское </c:v>
                </c:pt>
                <c:pt idx="3">
                  <c:v>Усть-Качкинское </c:v>
                </c:pt>
                <c:pt idx="4">
                  <c:v>Кондратовское </c:v>
                </c:pt>
                <c:pt idx="5">
                  <c:v>Гамовское </c:v>
                </c:pt>
                <c:pt idx="6">
                  <c:v>Сылвенское </c:v>
                </c:pt>
                <c:pt idx="7">
                  <c:v>Савинское </c:v>
                </c:pt>
                <c:pt idx="8">
                  <c:v>Хохловское </c:v>
                </c:pt>
                <c:pt idx="9">
                  <c:v>Двуреченское </c:v>
                </c:pt>
                <c:pt idx="10">
                  <c:v>Култаевское </c:v>
                </c:pt>
                <c:pt idx="11">
                  <c:v>Фроловское </c:v>
                </c:pt>
                <c:pt idx="12">
                  <c:v>Юговское</c:v>
                </c:pt>
                <c:pt idx="13">
                  <c:v>Платошинское </c:v>
                </c:pt>
                <c:pt idx="14">
                  <c:v>Бершетское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9.5055172413793123</c:v>
                </c:pt>
                <c:pt idx="1">
                  <c:v>13.989285714285716</c:v>
                </c:pt>
                <c:pt idx="2">
                  <c:v>10.024830069213818</c:v>
                </c:pt>
                <c:pt idx="3">
                  <c:v>17.166811138801606</c:v>
                </c:pt>
                <c:pt idx="4">
                  <c:v>10.183242957280783</c:v>
                </c:pt>
                <c:pt idx="5">
                  <c:v>9.4471881060116356</c:v>
                </c:pt>
                <c:pt idx="6">
                  <c:v>10.572133353266556</c:v>
                </c:pt>
                <c:pt idx="7">
                  <c:v>3.2818155335544086</c:v>
                </c:pt>
                <c:pt idx="8">
                  <c:v>4.3675638211851675</c:v>
                </c:pt>
                <c:pt idx="9">
                  <c:v>8.799666666666667</c:v>
                </c:pt>
                <c:pt idx="10">
                  <c:v>9.848557671301112</c:v>
                </c:pt>
                <c:pt idx="11">
                  <c:v>4.8754731264193794</c:v>
                </c:pt>
                <c:pt idx="12">
                  <c:v>6.1626500418721504</c:v>
                </c:pt>
                <c:pt idx="13">
                  <c:v>3.7341430499325234</c:v>
                </c:pt>
                <c:pt idx="14">
                  <c:v>10.420557779048346</c:v>
                </c:pt>
                <c:pt idx="15">
                  <c:v>-0.23128342245989303</c:v>
                </c:pt>
                <c:pt idx="16">
                  <c:v>-4.3321554770318027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260498687664043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927165354330708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7160979877515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482720909886265E-2"/>
                  <c:y val="-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48272090988626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611082854768295E-2"/>
                  <c:y val="-3.1690745187856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166666666666666E-2"/>
                  <c:y val="-4.6056901045678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88888888888888E-2"/>
                  <c:y val="-4.6146889310624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98768708752194E-2"/>
                  <c:y val="-4.528770307572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00134808086708E-2"/>
                  <c:y val="-2.51521198499312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954315698071298E-2"/>
                  <c:y val="-3.1491159101980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166666666666666E-2"/>
                  <c:y val="-2.8875026062553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729221347331582E-2"/>
                  <c:y val="-4.1134889121908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277777777777777E-2"/>
                  <c:y val="2.3558074977970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Кукуштанское </c:v>
                </c:pt>
                <c:pt idx="2">
                  <c:v>Лобановское </c:v>
                </c:pt>
                <c:pt idx="3">
                  <c:v>Усть-Качкинское </c:v>
                </c:pt>
                <c:pt idx="4">
                  <c:v>Кондратовское </c:v>
                </c:pt>
                <c:pt idx="5">
                  <c:v>Гамовское </c:v>
                </c:pt>
                <c:pt idx="6">
                  <c:v>Сылвенское </c:v>
                </c:pt>
                <c:pt idx="7">
                  <c:v>Савинское </c:v>
                </c:pt>
                <c:pt idx="8">
                  <c:v>Хохловское </c:v>
                </c:pt>
                <c:pt idx="9">
                  <c:v>Двуреченское </c:v>
                </c:pt>
                <c:pt idx="10">
                  <c:v>Култаевское </c:v>
                </c:pt>
                <c:pt idx="11">
                  <c:v>Фроловское </c:v>
                </c:pt>
                <c:pt idx="12">
                  <c:v>Юговское</c:v>
                </c:pt>
                <c:pt idx="13">
                  <c:v>Платошинское </c:v>
                </c:pt>
                <c:pt idx="14">
                  <c:v>Бершетское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193.7311125166913</c:v>
                </c:pt>
                <c:pt idx="1">
                  <c:v>143.47985347985349</c:v>
                </c:pt>
                <c:pt idx="2">
                  <c:v>117.45090909090909</c:v>
                </c:pt>
                <c:pt idx="3">
                  <c:v>106.20579855873973</c:v>
                </c:pt>
                <c:pt idx="4">
                  <c:v>102.66066666666667</c:v>
                </c:pt>
                <c:pt idx="5">
                  <c:v>101.49166666666667</c:v>
                </c:pt>
                <c:pt idx="6">
                  <c:v>99.601408450704227</c:v>
                </c:pt>
                <c:pt idx="7">
                  <c:v>97.904761904761912</c:v>
                </c:pt>
                <c:pt idx="8">
                  <c:v>97.700258397932814</c:v>
                </c:pt>
                <c:pt idx="9">
                  <c:v>75.425714285714278</c:v>
                </c:pt>
                <c:pt idx="10">
                  <c:v>75.133333333333326</c:v>
                </c:pt>
                <c:pt idx="11">
                  <c:v>70.260000000000005</c:v>
                </c:pt>
                <c:pt idx="12">
                  <c:v>50.946153846153855</c:v>
                </c:pt>
                <c:pt idx="13">
                  <c:v>46.116666666666667</c:v>
                </c:pt>
                <c:pt idx="14">
                  <c:v>41.0075</c:v>
                </c:pt>
                <c:pt idx="15">
                  <c:v>-2.1624999999999996</c:v>
                </c:pt>
                <c:pt idx="16">
                  <c:v>-24.52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9.9688320209973761E-3"/>
                  <c:y val="-3.281282911800685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Кукуштанское </c:v>
                </c:pt>
                <c:pt idx="2">
                  <c:v>Лобановское </c:v>
                </c:pt>
                <c:pt idx="3">
                  <c:v>Усть-Качкинское </c:v>
                </c:pt>
                <c:pt idx="4">
                  <c:v>Кондратовское </c:v>
                </c:pt>
                <c:pt idx="5">
                  <c:v>Гамовское </c:v>
                </c:pt>
                <c:pt idx="6">
                  <c:v>Сылвенское </c:v>
                </c:pt>
                <c:pt idx="7">
                  <c:v>Савинское </c:v>
                </c:pt>
                <c:pt idx="8">
                  <c:v>Хохловское </c:v>
                </c:pt>
                <c:pt idx="9">
                  <c:v>Двуреченское </c:v>
                </c:pt>
                <c:pt idx="10">
                  <c:v>Култаевское </c:v>
                </c:pt>
                <c:pt idx="11">
                  <c:v>Фроловское </c:v>
                </c:pt>
                <c:pt idx="12">
                  <c:v>Юговское</c:v>
                </c:pt>
                <c:pt idx="13">
                  <c:v>Платошинское </c:v>
                </c:pt>
                <c:pt idx="14">
                  <c:v>Бершетское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90.5</c:v>
                </c:pt>
                <c:pt idx="1">
                  <c:v>90.5</c:v>
                </c:pt>
                <c:pt idx="2">
                  <c:v>90.5</c:v>
                </c:pt>
                <c:pt idx="3">
                  <c:v>90.5</c:v>
                </c:pt>
                <c:pt idx="4">
                  <c:v>90.5</c:v>
                </c:pt>
                <c:pt idx="5">
                  <c:v>90.5</c:v>
                </c:pt>
                <c:pt idx="6">
                  <c:v>90.5</c:v>
                </c:pt>
                <c:pt idx="7">
                  <c:v>90.5</c:v>
                </c:pt>
                <c:pt idx="8">
                  <c:v>90.5</c:v>
                </c:pt>
                <c:pt idx="9">
                  <c:v>90.5</c:v>
                </c:pt>
                <c:pt idx="10">
                  <c:v>90.5</c:v>
                </c:pt>
                <c:pt idx="11">
                  <c:v>90.5</c:v>
                </c:pt>
                <c:pt idx="12">
                  <c:v>90.5</c:v>
                </c:pt>
                <c:pt idx="13">
                  <c:v>90.5</c:v>
                </c:pt>
                <c:pt idx="14">
                  <c:v>90.5</c:v>
                </c:pt>
                <c:pt idx="15">
                  <c:v>90.5</c:v>
                </c:pt>
                <c:pt idx="16">
                  <c:v>90.5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60384"/>
        <c:axId val="134615424"/>
      </c:lineChart>
      <c:catAx>
        <c:axId val="134560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4615424"/>
        <c:crosses val="autoZero"/>
        <c:auto val="1"/>
        <c:lblAlgn val="ctr"/>
        <c:lblOffset val="1000"/>
        <c:noMultiLvlLbl val="0"/>
      </c:catAx>
      <c:valAx>
        <c:axId val="134615424"/>
        <c:scaling>
          <c:orientation val="minMax"/>
          <c:max val="250"/>
          <c:min val="-5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5462179172723305E-3"/>
              <c:y val="0.1134330872068345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560384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76227490266233E-2"/>
          <c:y val="7.8850546247480655E-2"/>
          <c:w val="0.91772622595324116"/>
          <c:h val="0.4410230809121026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2211221513434038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182728579797517E-2"/>
                  <c:y val="-3.224486893219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36832217453054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42530804180356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042530804180356E-2"/>
                  <c:y val="-2.2401000819095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648229390907662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253927977634916E-2"/>
                  <c:y val="-2.2401000819095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436832217453054E-2"/>
                  <c:y val="-3.4705835960464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690826067595733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648229390907662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648229390907662E-2"/>
                  <c:y val="-3.9627770017011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48229390907662E-2"/>
                  <c:y val="-3.7166802988737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113730202017703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436832217453054E-2"/>
                  <c:y val="-1.9940033790821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1465325151089475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071133525329632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08134288572525E-2"/>
                  <c:y val="-2.2401000819095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Кукуштанское </c:v>
                </c:pt>
                <c:pt idx="2">
                  <c:v>Пальниковское </c:v>
                </c:pt>
                <c:pt idx="3">
                  <c:v>Заболотское </c:v>
                </c:pt>
                <c:pt idx="4">
                  <c:v>Усть-Качкинское </c:v>
                </c:pt>
                <c:pt idx="5">
                  <c:v>Гамовское </c:v>
                </c:pt>
                <c:pt idx="6">
                  <c:v>Двуреченское </c:v>
                </c:pt>
                <c:pt idx="7">
                  <c:v>Савинское </c:v>
                </c:pt>
                <c:pt idx="8">
                  <c:v>Сылвенское </c:v>
                </c:pt>
                <c:pt idx="9">
                  <c:v>Хохловское </c:v>
                </c:pt>
                <c:pt idx="10">
                  <c:v>Кондратовское </c:v>
                </c:pt>
                <c:pt idx="11">
                  <c:v>Култаевское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Юговское</c:v>
                </c:pt>
                <c:pt idx="15">
                  <c:v>Платошинское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27.170447934845843</c:v>
                </c:pt>
                <c:pt idx="1">
                  <c:v>18.202150283553877</c:v>
                </c:pt>
                <c:pt idx="2">
                  <c:v>30.831350594821554</c:v>
                </c:pt>
                <c:pt idx="3">
                  <c:v>20.320660121161481</c:v>
                </c:pt>
                <c:pt idx="4">
                  <c:v>38.780206718346257</c:v>
                </c:pt>
                <c:pt idx="5">
                  <c:v>31.483231972198091</c:v>
                </c:pt>
                <c:pt idx="6">
                  <c:v>39.46813625038461</c:v>
                </c:pt>
                <c:pt idx="7">
                  <c:v>17.28245079685146</c:v>
                </c:pt>
                <c:pt idx="8">
                  <c:v>30.262999435488929</c:v>
                </c:pt>
                <c:pt idx="9">
                  <c:v>38.531099230668922</c:v>
                </c:pt>
                <c:pt idx="10">
                  <c:v>15.785645192493714</c:v>
                </c:pt>
                <c:pt idx="11">
                  <c:v>16.274432950807153</c:v>
                </c:pt>
                <c:pt idx="12">
                  <c:v>15.700676982591876</c:v>
                </c:pt>
                <c:pt idx="13">
                  <c:v>23.244180807929119</c:v>
                </c:pt>
                <c:pt idx="14">
                  <c:v>5.199865258204702</c:v>
                </c:pt>
                <c:pt idx="15">
                  <c:v>8.9209503239740826</c:v>
                </c:pt>
                <c:pt idx="16">
                  <c:v>22.290760611032841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4.2771019258486358E-3"/>
                  <c:y val="-1.1603362649845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825814645302896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97321711666371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88287780298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374527364757156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980225951484458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882131247897571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882131247897571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310220779541151E-2"/>
                  <c:y val="-3.6148647790179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04778485956787E-2"/>
                  <c:y val="-5.1021714599354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538558913621341E-2"/>
                  <c:y val="-2.8765672281580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82241035410322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882131247897571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519871003214252E-2"/>
                  <c:y val="-3.3730528333006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Кукуштанское </c:v>
                </c:pt>
                <c:pt idx="2">
                  <c:v>Пальниковское </c:v>
                </c:pt>
                <c:pt idx="3">
                  <c:v>Заболотское </c:v>
                </c:pt>
                <c:pt idx="4">
                  <c:v>Усть-Качкинское </c:v>
                </c:pt>
                <c:pt idx="5">
                  <c:v>Гамовское </c:v>
                </c:pt>
                <c:pt idx="6">
                  <c:v>Двуреченское </c:v>
                </c:pt>
                <c:pt idx="7">
                  <c:v>Савинское </c:v>
                </c:pt>
                <c:pt idx="8">
                  <c:v>Сылвенское </c:v>
                </c:pt>
                <c:pt idx="9">
                  <c:v>Хохловское </c:v>
                </c:pt>
                <c:pt idx="10">
                  <c:v>Кондратовское </c:v>
                </c:pt>
                <c:pt idx="11">
                  <c:v>Култаевское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Юговское</c:v>
                </c:pt>
                <c:pt idx="15">
                  <c:v>Платошинское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143.71076923076924</c:v>
                </c:pt>
                <c:pt idx="1">
                  <c:v>127.85523411176949</c:v>
                </c:pt>
                <c:pt idx="2">
                  <c:v>122.38333333333333</c:v>
                </c:pt>
                <c:pt idx="3">
                  <c:v>113.80520620064347</c:v>
                </c:pt>
                <c:pt idx="4">
                  <c:v>102.16015683498291</c:v>
                </c:pt>
                <c:pt idx="5">
                  <c:v>100.88307349665924</c:v>
                </c:pt>
                <c:pt idx="6">
                  <c:v>100.41614834739208</c:v>
                </c:pt>
                <c:pt idx="7">
                  <c:v>99.95837970175829</c:v>
                </c:pt>
                <c:pt idx="8">
                  <c:v>99.89296066252588</c:v>
                </c:pt>
                <c:pt idx="9">
                  <c:v>99.787588982993611</c:v>
                </c:pt>
                <c:pt idx="10">
                  <c:v>93.252571428571429</c:v>
                </c:pt>
                <c:pt idx="11">
                  <c:v>91.806304730980088</c:v>
                </c:pt>
                <c:pt idx="12">
                  <c:v>85.654364629224162</c:v>
                </c:pt>
                <c:pt idx="13">
                  <c:v>78.371139240506324</c:v>
                </c:pt>
                <c:pt idx="14">
                  <c:v>77.688358432209668</c:v>
                </c:pt>
                <c:pt idx="15">
                  <c:v>71.213793103448282</c:v>
                </c:pt>
                <c:pt idx="16">
                  <c:v>66.512539520196626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278198044376994"/>
                  <c:y val="-2.8301508379011402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Кукуштанское </c:v>
                </c:pt>
                <c:pt idx="2">
                  <c:v>Пальниковское </c:v>
                </c:pt>
                <c:pt idx="3">
                  <c:v>Заболотское </c:v>
                </c:pt>
                <c:pt idx="4">
                  <c:v>Усть-Качкинское </c:v>
                </c:pt>
                <c:pt idx="5">
                  <c:v>Гамовское </c:v>
                </c:pt>
                <c:pt idx="6">
                  <c:v>Двуреченское </c:v>
                </c:pt>
                <c:pt idx="7">
                  <c:v>Савинское </c:v>
                </c:pt>
                <c:pt idx="8">
                  <c:v>Сылвенское </c:v>
                </c:pt>
                <c:pt idx="9">
                  <c:v>Хохловское </c:v>
                </c:pt>
                <c:pt idx="10">
                  <c:v>Кондратовское </c:v>
                </c:pt>
                <c:pt idx="11">
                  <c:v>Култаевское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Юговское</c:v>
                </c:pt>
                <c:pt idx="15">
                  <c:v>Платошинское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97.75849982784564</c:v>
                </c:pt>
                <c:pt idx="1">
                  <c:v>97.75849982784564</c:v>
                </c:pt>
                <c:pt idx="2">
                  <c:v>97.75849982784564</c:v>
                </c:pt>
                <c:pt idx="3">
                  <c:v>97.75849982784564</c:v>
                </c:pt>
                <c:pt idx="4">
                  <c:v>97.75849982784564</c:v>
                </c:pt>
                <c:pt idx="5">
                  <c:v>97.75849982784564</c:v>
                </c:pt>
                <c:pt idx="6">
                  <c:v>97.75849982784564</c:v>
                </c:pt>
                <c:pt idx="7">
                  <c:v>97.75849982784564</c:v>
                </c:pt>
                <c:pt idx="8">
                  <c:v>97.75849982784564</c:v>
                </c:pt>
                <c:pt idx="9">
                  <c:v>97.75849982784564</c:v>
                </c:pt>
                <c:pt idx="10">
                  <c:v>97.75849982784564</c:v>
                </c:pt>
                <c:pt idx="11">
                  <c:v>97.75849982784564</c:v>
                </c:pt>
                <c:pt idx="12">
                  <c:v>97.75849982784564</c:v>
                </c:pt>
                <c:pt idx="13">
                  <c:v>97.75849982784564</c:v>
                </c:pt>
                <c:pt idx="14">
                  <c:v>97.75849982784564</c:v>
                </c:pt>
                <c:pt idx="15">
                  <c:v>97.75849982784564</c:v>
                </c:pt>
                <c:pt idx="16">
                  <c:v>97.75849982784564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12576"/>
        <c:axId val="135114112"/>
      </c:lineChart>
      <c:catAx>
        <c:axId val="13511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5114112"/>
        <c:crosses val="autoZero"/>
        <c:auto val="1"/>
        <c:lblAlgn val="ctr"/>
        <c:lblOffset val="500"/>
        <c:noMultiLvlLbl val="0"/>
      </c:catAx>
      <c:valAx>
        <c:axId val="135114112"/>
        <c:scaling>
          <c:orientation val="minMax"/>
          <c:max val="18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8.2304234087696212E-3"/>
              <c:y val="1.352239140305854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112576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054281709450761"/>
          <c:w val="0.61593649187616317"/>
          <c:h val="0.1546054219746483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33640706588157E-2"/>
          <c:y val="4.2746628961210079E-2"/>
          <c:w val="0.93083808536609691"/>
          <c:h val="0.4937470583553516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5374483506680002E-2"/>
                  <c:y val="4.5844327751976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333407399177868E-2"/>
                  <c:y val="3.6165009192178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014880077489005E-2"/>
                  <c:y val="3.3564683611684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909736691249649E-2"/>
                  <c:y val="4.2572791819823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498938662096074E-2"/>
                  <c:y val="4.34085517247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0241084323964E-2"/>
                  <c:y val="3.6025677180108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025108321297633E-2"/>
                  <c:y val="4.8131447667466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203199644483946E-2"/>
                  <c:y val="3.3156695453433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756804799466725E-2"/>
                  <c:y val="4.3547837160378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792245306077103E-2"/>
                  <c:y val="3.0660903417761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523941784246195E-2"/>
                  <c:y val="3.3495101271183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138984557271413E-2"/>
                  <c:y val="3.0999309235511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14153982890685E-2"/>
                  <c:y val="3.0660903417761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7785468281302076E-2"/>
                  <c:y val="3.3564669017689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842906343739586E-2"/>
                  <c:y val="4.8539421231722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661926452616377E-2"/>
                  <c:y val="5.5992013465485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0672147539162314E-2"/>
                  <c:y val="5.0089956598766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Лобановское </c:v>
                </c:pt>
                <c:pt idx="1">
                  <c:v>Усть-Качкинское </c:v>
                </c:pt>
                <c:pt idx="2">
                  <c:v>Бершетское</c:v>
                </c:pt>
                <c:pt idx="3">
                  <c:v>Пальниковское </c:v>
                </c:pt>
                <c:pt idx="4">
                  <c:v>Платошинское </c:v>
                </c:pt>
                <c:pt idx="5">
                  <c:v>Юговское </c:v>
                </c:pt>
                <c:pt idx="6">
                  <c:v>Савинское </c:v>
                </c:pt>
                <c:pt idx="7">
                  <c:v>Кукуштанское </c:v>
                </c:pt>
                <c:pt idx="8">
                  <c:v>Гамовское </c:v>
                </c:pt>
                <c:pt idx="9">
                  <c:v>Заболотское </c:v>
                </c:pt>
                <c:pt idx="10">
                  <c:v>Фроловское </c:v>
                </c:pt>
                <c:pt idx="11">
                  <c:v>Кондратовское </c:v>
                </c:pt>
                <c:pt idx="12">
                  <c:v>Юго-Камское </c:v>
                </c:pt>
                <c:pt idx="13">
                  <c:v>Хохловское </c:v>
                </c:pt>
                <c:pt idx="14">
                  <c:v>Двуреченское </c:v>
                </c:pt>
                <c:pt idx="15">
                  <c:v>Сылвенское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218.40372388737515</c:v>
                </c:pt>
                <c:pt idx="1">
                  <c:v>145.0311111111111</c:v>
                </c:pt>
                <c:pt idx="2">
                  <c:v>57.607311223223888</c:v>
                </c:pt>
                <c:pt idx="3">
                  <c:v>104.41935483870968</c:v>
                </c:pt>
                <c:pt idx="4">
                  <c:v>25.811803688622987</c:v>
                </c:pt>
                <c:pt idx="5">
                  <c:v>64.646214567635454</c:v>
                </c:pt>
                <c:pt idx="6">
                  <c:v>25.683802196873955</c:v>
                </c:pt>
                <c:pt idx="7">
                  <c:v>55.466024873037242</c:v>
                </c:pt>
                <c:pt idx="8">
                  <c:v>21.700635721237866</c:v>
                </c:pt>
                <c:pt idx="9">
                  <c:v>46.430131534242584</c:v>
                </c:pt>
                <c:pt idx="10">
                  <c:v>83.804697639177505</c:v>
                </c:pt>
                <c:pt idx="11">
                  <c:v>52.747686087306668</c:v>
                </c:pt>
                <c:pt idx="12">
                  <c:v>71.331378826882698</c:v>
                </c:pt>
                <c:pt idx="13">
                  <c:v>45.116279069767437</c:v>
                </c:pt>
                <c:pt idx="14">
                  <c:v>26.758982674746097</c:v>
                </c:pt>
                <c:pt idx="15">
                  <c:v>34.533359401240233</c:v>
                </c:pt>
                <c:pt idx="16">
                  <c:v>29.082091141102527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5227641373180761E-2"/>
                  <c:y val="-3.416994771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781579824463947E-2"/>
                  <c:y val="-3.8604400258226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848683479613376E-2"/>
                  <c:y val="-3.6725481545386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903455171647567E-2"/>
                  <c:y val="-3.6725481545386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54027330296634E-2"/>
                  <c:y val="-3.638707572763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492500833240752E-2"/>
                  <c:y val="-3.4229689509714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288412398622375E-2"/>
                  <c:y val="-3.8534635992661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087434729474401E-2"/>
                  <c:y val="-3.8952632028872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173553318387482E-2"/>
                  <c:y val="-5.6214300233714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4117320297744694E-2"/>
                  <c:y val="-2.8795348000860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Лобановское </c:v>
                </c:pt>
                <c:pt idx="1">
                  <c:v>Усть-Качкинское </c:v>
                </c:pt>
                <c:pt idx="2">
                  <c:v>Бершетское</c:v>
                </c:pt>
                <c:pt idx="3">
                  <c:v>Пальниковское </c:v>
                </c:pt>
                <c:pt idx="4">
                  <c:v>Платошинское </c:v>
                </c:pt>
                <c:pt idx="5">
                  <c:v>Юговское </c:v>
                </c:pt>
                <c:pt idx="6">
                  <c:v>Савинское </c:v>
                </c:pt>
                <c:pt idx="7">
                  <c:v>Кукуштанское </c:v>
                </c:pt>
                <c:pt idx="8">
                  <c:v>Гамовское </c:v>
                </c:pt>
                <c:pt idx="9">
                  <c:v>Заболотское </c:v>
                </c:pt>
                <c:pt idx="10">
                  <c:v>Фроловское </c:v>
                </c:pt>
                <c:pt idx="11">
                  <c:v>Кондратовское </c:v>
                </c:pt>
                <c:pt idx="12">
                  <c:v>Юго-Камское </c:v>
                </c:pt>
                <c:pt idx="13">
                  <c:v>Хохловское </c:v>
                </c:pt>
                <c:pt idx="14">
                  <c:v>Двуреченское </c:v>
                </c:pt>
                <c:pt idx="15">
                  <c:v>Сылвенское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411.1348578756145</c:v>
                </c:pt>
                <c:pt idx="1">
                  <c:v>290.0622222222222</c:v>
                </c:pt>
                <c:pt idx="2">
                  <c:v>119.71211893355103</c:v>
                </c:pt>
                <c:pt idx="3">
                  <c:v>117.70909090909089</c:v>
                </c:pt>
                <c:pt idx="4">
                  <c:v>115.60490567644679</c:v>
                </c:pt>
                <c:pt idx="5">
                  <c:v>115.60410651267246</c:v>
                </c:pt>
                <c:pt idx="6">
                  <c:v>109.95132127955493</c:v>
                </c:pt>
                <c:pt idx="7">
                  <c:v>105.7194073993065</c:v>
                </c:pt>
                <c:pt idx="8">
                  <c:v>104.05725439167209</c:v>
                </c:pt>
                <c:pt idx="9">
                  <c:v>101.80928054491274</c:v>
                </c:pt>
                <c:pt idx="10">
                  <c:v>101.40724249913198</c:v>
                </c:pt>
                <c:pt idx="11">
                  <c:v>94.917848134681805</c:v>
                </c:pt>
                <c:pt idx="12">
                  <c:v>92.459173492756761</c:v>
                </c:pt>
                <c:pt idx="13">
                  <c:v>87.464788732394368</c:v>
                </c:pt>
                <c:pt idx="14">
                  <c:v>77.416049382716054</c:v>
                </c:pt>
                <c:pt idx="15">
                  <c:v>65.147650594148828</c:v>
                </c:pt>
                <c:pt idx="16">
                  <c:v>58.164021456616709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6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5827308076880349"/>
                  <c:y val="-3.400860556954662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Лобановское </c:v>
                </c:pt>
                <c:pt idx="1">
                  <c:v>Усть-Качкинское </c:v>
                </c:pt>
                <c:pt idx="2">
                  <c:v>Бершетское</c:v>
                </c:pt>
                <c:pt idx="3">
                  <c:v>Пальниковское </c:v>
                </c:pt>
                <c:pt idx="4">
                  <c:v>Платошинское </c:v>
                </c:pt>
                <c:pt idx="5">
                  <c:v>Юговское </c:v>
                </c:pt>
                <c:pt idx="6">
                  <c:v>Савинское </c:v>
                </c:pt>
                <c:pt idx="7">
                  <c:v>Кукуштанское </c:v>
                </c:pt>
                <c:pt idx="8">
                  <c:v>Гамовское </c:v>
                </c:pt>
                <c:pt idx="9">
                  <c:v>Заболотское </c:v>
                </c:pt>
                <c:pt idx="10">
                  <c:v>Фроловское </c:v>
                </c:pt>
                <c:pt idx="11">
                  <c:v>Кондратовское </c:v>
                </c:pt>
                <c:pt idx="12">
                  <c:v>Юго-Камское </c:v>
                </c:pt>
                <c:pt idx="13">
                  <c:v>Хохловское </c:v>
                </c:pt>
                <c:pt idx="14">
                  <c:v>Двуреченское </c:v>
                </c:pt>
                <c:pt idx="15">
                  <c:v>Сылвенское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94.6</c:v>
                </c:pt>
                <c:pt idx="1">
                  <c:v>94.6</c:v>
                </c:pt>
                <c:pt idx="2">
                  <c:v>94.6</c:v>
                </c:pt>
                <c:pt idx="3">
                  <c:v>94.6</c:v>
                </c:pt>
                <c:pt idx="4">
                  <c:v>94.6</c:v>
                </c:pt>
                <c:pt idx="5">
                  <c:v>94.6</c:v>
                </c:pt>
                <c:pt idx="6">
                  <c:v>94.6</c:v>
                </c:pt>
                <c:pt idx="7">
                  <c:v>94.6</c:v>
                </c:pt>
                <c:pt idx="8">
                  <c:v>94.6</c:v>
                </c:pt>
                <c:pt idx="9">
                  <c:v>94.6</c:v>
                </c:pt>
                <c:pt idx="10">
                  <c:v>94.6</c:v>
                </c:pt>
                <c:pt idx="11">
                  <c:v>94.6</c:v>
                </c:pt>
                <c:pt idx="12">
                  <c:v>94.6</c:v>
                </c:pt>
                <c:pt idx="13">
                  <c:v>94.6</c:v>
                </c:pt>
                <c:pt idx="14">
                  <c:v>94.6</c:v>
                </c:pt>
                <c:pt idx="15">
                  <c:v>94.6</c:v>
                </c:pt>
                <c:pt idx="16">
                  <c:v>94.6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36032"/>
        <c:axId val="70372736"/>
      </c:lineChart>
      <c:catAx>
        <c:axId val="66636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70372736"/>
        <c:crosses val="autoZero"/>
        <c:auto val="1"/>
        <c:lblAlgn val="ctr"/>
        <c:lblOffset val="500"/>
        <c:noMultiLvlLbl val="0"/>
      </c:catAx>
      <c:valAx>
        <c:axId val="70372736"/>
        <c:scaling>
          <c:orientation val="minMax"/>
          <c:max val="4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4120041252756743E-3"/>
              <c:y val="0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636032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221947446533554"/>
          <c:w val="0.60397948615028441"/>
          <c:h val="0.1540158428143541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3557-DB59-4597-881D-BA5D88DF0D1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2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E4EC-DD06-4C70-8B2E-40A26DCF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60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9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9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2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3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3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3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3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2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3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5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5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5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1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44718136"/>
              </p:ext>
            </p:extLst>
          </p:nvPr>
        </p:nvGraphicFramePr>
        <p:xfrm>
          <a:off x="35496" y="554427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2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856984" cy="888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86862870"/>
              </p:ext>
            </p:extLst>
          </p:nvPr>
        </p:nvGraphicFramePr>
        <p:xfrm>
          <a:off x="35496" y="554427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199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01.07.2022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52806702"/>
              </p:ext>
            </p:extLst>
          </p:nvPr>
        </p:nvGraphicFramePr>
        <p:xfrm>
          <a:off x="-37785" y="523413"/>
          <a:ext cx="9119623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38138324"/>
              </p:ext>
            </p:extLst>
          </p:nvPr>
        </p:nvGraphicFramePr>
        <p:xfrm>
          <a:off x="107504" y="841276"/>
          <a:ext cx="9001000" cy="487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01.07.2022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48243574"/>
              </p:ext>
            </p:extLst>
          </p:nvPr>
        </p:nvGraphicFramePr>
        <p:xfrm>
          <a:off x="28931" y="49188"/>
          <a:ext cx="907957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0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земельного налога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651921"/>
              </p:ext>
            </p:extLst>
          </p:nvPr>
        </p:nvGraphicFramePr>
        <p:xfrm>
          <a:off x="107504" y="625252"/>
          <a:ext cx="8999294" cy="5115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1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44" y="21555"/>
            <a:ext cx="9120056" cy="8917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00381493"/>
              </p:ext>
            </p:extLst>
          </p:nvPr>
        </p:nvGraphicFramePr>
        <p:xfrm>
          <a:off x="35496" y="625253"/>
          <a:ext cx="9001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10328</TotalTime>
  <Words>268</Words>
  <Application>Microsoft Office PowerPoint</Application>
  <PresentationFormat>Экран (16:10)</PresentationFormat>
  <Paragraphs>172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2_Воздушный поток</vt:lpstr>
      <vt:lpstr>3_Воздушный поток</vt:lpstr>
      <vt:lpstr>Анализ исполнения планов по доходам бюджетов поселений   по состоянию на 01.07.2022  </vt:lpstr>
      <vt:lpstr>Анализ исполнения планов по налоговым и неналоговым доходам бюджетов поселений по состоянию на 01.07.2022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01.07.2022 </vt:lpstr>
      <vt:lpstr>Анализ исполнения планов по доходам от подакцизных товаров (продукции) бюджетов поселений по состоянию на 01.07.2022 </vt:lpstr>
      <vt:lpstr>Анализ исполнения планов по доходам от налога на имущество физических лиц бюджетов поселений по состоянию на 01.07.2022 </vt:lpstr>
      <vt:lpstr>Анализ исполнения планов по доходам от земельного налога бюджетов поселений по состоянию на 01.07.2022  </vt:lpstr>
      <vt:lpstr>Анализ исполнения планов по неналоговым доходам бюджетов поселений по состоянию на 01.07.2022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feu21-02</cp:lastModifiedBy>
  <cp:revision>1809</cp:revision>
  <cp:lastPrinted>2021-04-15T09:29:12Z</cp:lastPrinted>
  <dcterms:created xsi:type="dcterms:W3CDTF">2018-10-24T09:39:02Z</dcterms:created>
  <dcterms:modified xsi:type="dcterms:W3CDTF">2022-07-11T07:08:56Z</dcterms:modified>
</cp:coreProperties>
</file>